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9" r:id="rId3"/>
    <p:sldId id="311" r:id="rId4"/>
    <p:sldId id="310" r:id="rId5"/>
    <p:sldId id="305" r:id="rId6"/>
    <p:sldId id="290" r:id="rId7"/>
    <p:sldId id="291" r:id="rId8"/>
    <p:sldId id="292" r:id="rId9"/>
    <p:sldId id="293" r:id="rId10"/>
    <p:sldId id="307" r:id="rId11"/>
    <p:sldId id="308" r:id="rId12"/>
    <p:sldId id="309" r:id="rId13"/>
    <p:sldId id="312" r:id="rId14"/>
    <p:sldId id="313" r:id="rId15"/>
    <p:sldId id="314" r:id="rId16"/>
    <p:sldId id="31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>
      <p:cViewPr varScale="1">
        <p:scale>
          <a:sx n="88" d="100"/>
          <a:sy n="88" d="100"/>
        </p:scale>
        <p:origin x="-15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2F65F7-6D26-4A29-B480-16076FC0535A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D49BAC-B695-4CF0-9A3E-59C3CCB53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00100" y="2202626"/>
            <a:ext cx="8001056" cy="14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" rIns="91440" bIns="634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Логистический анализ методами АВС и XYZ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84887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260648"/>
            <a:ext cx="734930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5608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27280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4888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8028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логистике АВС-классификацию используют для того, чтобы сократить количество перемещений на складе, снизить затраты на содержание запасов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увеличит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прибыль предприятия. Основная идея АВС-классификации состоит в том, чтобы из всей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номенклатуры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товаров, выделить наиболее значимые позиции.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XYZ-классификация проводится совместно с АВС-классификацией, но не имеет универсального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качестве исходных данных для проведения XYZ-классификации используются объемы продаж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товаров по периодам. В результате расчетов получают коэффициент вариации спроса. Этот показатель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продажи товаров, их устойчивость 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нестабильность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определенного периода времени.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81003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77686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77686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7048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48883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63284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1180</TotalTime>
  <Words>98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Ставропольский ГАУ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</dc:creator>
  <cp:lastModifiedBy>Админ</cp:lastModifiedBy>
  <cp:revision>149</cp:revision>
  <dcterms:created xsi:type="dcterms:W3CDTF">2016-10-29T21:43:33Z</dcterms:created>
  <dcterms:modified xsi:type="dcterms:W3CDTF">2020-09-21T07:26:51Z</dcterms:modified>
</cp:coreProperties>
</file>